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7.jpeg" ContentType="image/jpeg"/>
  <Override PartName="/ppt/media/image6.png" ContentType="image/png"/>
  <Override PartName="/ppt/media/image10.png" ContentType="image/png"/>
  <Override PartName="/ppt/media/image5.png" ContentType="image/png"/>
  <Override PartName="/ppt/media/image1.wmf" ContentType="image/x-wmf"/>
  <Override PartName="/ppt/media/image2.png" ContentType="image/png"/>
  <Override PartName="/ppt/media/image3.png" ContentType="image/png"/>
  <Override PartName="/ppt/media/image4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6858000"/>
  <p:notesSz cx="9925050" cy="66659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7E19D38-C832-44F9-BF09-A3ADD44D3C7C}" type="slidenum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body"/>
          </p:nvPr>
        </p:nvSpPr>
        <p:spPr>
          <a:xfrm>
            <a:off x="992520" y="3166200"/>
            <a:ext cx="7939440" cy="2998800"/>
          </a:xfrm>
          <a:prstGeom prst="rect">
            <a:avLst/>
          </a:prstGeom>
        </p:spPr>
        <p:txBody>
          <a:bodyPr lIns="90720" rIns="90720" tIns="45360" bIns="4536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2"/>
          <p:cNvSpPr/>
          <p:nvPr/>
        </p:nvSpPr>
        <p:spPr>
          <a:xfrm>
            <a:off x="5621760" y="6331320"/>
            <a:ext cx="430020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720" rIns="90720" tIns="45360" bIns="45360" anchor="b"/>
          <a:p>
            <a:pPr algn="r">
              <a:lnSpc>
                <a:spcPct val="100000"/>
              </a:lnSpc>
            </a:pPr>
            <a:fld id="{AC073325-B17B-4F7B-BDA8-A46499C9D220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ild 8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7680" cy="31968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8347680" y="6408360"/>
            <a:ext cx="574560" cy="357840"/>
          </a:xfrm>
          <a:prstGeom prst="rect">
            <a:avLst/>
          </a:pr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318960" y="2454840"/>
            <a:ext cx="8508240" cy="127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Presentation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Claus Meschede, Leonard Rychly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18. July 2016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318960" y="1520640"/>
            <a:ext cx="8508240" cy="409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98"/>
              </a:lnSpc>
            </a:pPr>
            <a:r>
              <a:rPr b="1" lang="de-DE" sz="3600" spc="-1" strike="noStrike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 in Medical Imaging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3"/>
          <p:cNvSpPr/>
          <p:nvPr/>
        </p:nvSpPr>
        <p:spPr>
          <a:xfrm>
            <a:off x="318960" y="3091680"/>
            <a:ext cx="8508240" cy="912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98"/>
              </a:lnSpc>
            </a:pPr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U-Net: Convolutional Networks for Biomedical Image Segmentation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318960" y="994320"/>
            <a:ext cx="8508240" cy="409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98"/>
              </a:lnSpc>
            </a:pPr>
            <a:r>
              <a:rPr b="1" lang="de-DE" sz="3000" spc="-1" strike="noStrike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Architecture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Picture 3" descr=""/>
          <p:cNvPicPr/>
          <p:nvPr/>
        </p:nvPicPr>
        <p:blipFill>
          <a:blip r:embed="rId1"/>
          <a:stretch/>
        </p:blipFill>
        <p:spPr>
          <a:xfrm>
            <a:off x="611280" y="1404720"/>
            <a:ext cx="7720200" cy="519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318960" y="994320"/>
            <a:ext cx="8508240" cy="409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98"/>
              </a:lnSpc>
            </a:pPr>
            <a:r>
              <a:rPr b="1" lang="de-DE" sz="3000" spc="-1" strike="noStrike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Original Task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Picture 6" descr=""/>
          <p:cNvPicPr/>
          <p:nvPr/>
        </p:nvPicPr>
        <p:blipFill>
          <a:blip r:embed="rId1"/>
          <a:stretch/>
        </p:blipFill>
        <p:spPr>
          <a:xfrm>
            <a:off x="5248440" y="2298600"/>
            <a:ext cx="3579120" cy="3579120"/>
          </a:xfrm>
          <a:prstGeom prst="rect">
            <a:avLst/>
          </a:prstGeom>
          <a:ln>
            <a:noFill/>
          </a:ln>
        </p:spPr>
      </p:pic>
      <p:pic>
        <p:nvPicPr>
          <p:cNvPr id="50" name="Picture 7" descr=""/>
          <p:cNvPicPr/>
          <p:nvPr/>
        </p:nvPicPr>
        <p:blipFill>
          <a:blip r:embed="rId2"/>
          <a:stretch/>
        </p:blipFill>
        <p:spPr>
          <a:xfrm>
            <a:off x="318960" y="2298600"/>
            <a:ext cx="3579120" cy="3579120"/>
          </a:xfrm>
          <a:prstGeom prst="rect">
            <a:avLst/>
          </a:prstGeom>
          <a:ln>
            <a:noFill/>
          </a:ln>
        </p:spPr>
      </p:pic>
      <p:sp>
        <p:nvSpPr>
          <p:cNvPr id="51" name="CustomShape 2"/>
          <p:cNvSpPr/>
          <p:nvPr/>
        </p:nvSpPr>
        <p:spPr>
          <a:xfrm>
            <a:off x="4383000" y="3448080"/>
            <a:ext cx="380160" cy="128196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318960" y="994320"/>
            <a:ext cx="8508240" cy="409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98"/>
              </a:lnSpc>
            </a:pPr>
            <a:r>
              <a:rPr b="1" lang="de-DE" sz="3000" spc="-1" strike="noStrike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Our Task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4383000" y="3448080"/>
            <a:ext cx="380160" cy="128196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" name="Picture 1" descr=""/>
          <p:cNvPicPr/>
          <p:nvPr/>
        </p:nvPicPr>
        <p:blipFill>
          <a:blip r:embed="rId1"/>
          <a:stretch/>
        </p:blipFill>
        <p:spPr>
          <a:xfrm>
            <a:off x="318960" y="2298600"/>
            <a:ext cx="3579120" cy="3579120"/>
          </a:xfrm>
          <a:prstGeom prst="rect">
            <a:avLst/>
          </a:prstGeom>
          <a:ln>
            <a:noFill/>
          </a:ln>
        </p:spPr>
      </p:pic>
      <p:pic>
        <p:nvPicPr>
          <p:cNvPr id="55" name="Picture 3" descr=""/>
          <p:cNvPicPr/>
          <p:nvPr/>
        </p:nvPicPr>
        <p:blipFill>
          <a:blip r:embed="rId2"/>
          <a:stretch/>
        </p:blipFill>
        <p:spPr>
          <a:xfrm>
            <a:off x="5248440" y="2298600"/>
            <a:ext cx="3579120" cy="357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319320" y="994680"/>
            <a:ext cx="8508240" cy="409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98"/>
              </a:lnSpc>
            </a:pPr>
            <a:r>
              <a:rPr b="1" lang="de-DE" sz="3000" spc="-1" strike="noStrike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Issues – Transposed Convolutions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321120" y="2016000"/>
            <a:ext cx="8423280" cy="399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319320" y="994680"/>
            <a:ext cx="8508240" cy="409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98"/>
              </a:lnSpc>
            </a:pPr>
            <a:r>
              <a:rPr b="1" lang="de-DE" sz="3000" spc="-1" strike="noStrike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Issues – Forward pass without GPU support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318960" y="1978560"/>
            <a:ext cx="8508240" cy="420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Starting with a small version of the U-Net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Leaving out the “Crop and Copy”-Layers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Replacing Transposed Convolution with a Unpooling Layer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Varying number of input images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CustomShape 2"/>
          <p:cNvSpPr/>
          <p:nvPr/>
        </p:nvSpPr>
        <p:spPr>
          <a:xfrm>
            <a:off x="318960" y="994320"/>
            <a:ext cx="8508240" cy="409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98"/>
              </a:lnSpc>
            </a:pPr>
            <a:r>
              <a:rPr b="1" lang="de-DE" sz="3000" spc="-1" strike="noStrike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 approaches building the U-Net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318960" y="994320"/>
            <a:ext cx="8508240" cy="820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98"/>
              </a:lnSpc>
            </a:pPr>
            <a:r>
              <a:rPr b="1" lang="de-DE" sz="3200" spc="-1" strike="noStrike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Replacing Transposed Convolution with Unpooling Layer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" name="Picture 1" descr=""/>
          <p:cNvPicPr/>
          <p:nvPr/>
        </p:nvPicPr>
        <p:blipFill>
          <a:blip r:embed="rId1"/>
          <a:stretch/>
        </p:blipFill>
        <p:spPr>
          <a:xfrm>
            <a:off x="1074960" y="2019240"/>
            <a:ext cx="7301520" cy="4631400"/>
          </a:xfrm>
          <a:prstGeom prst="rect">
            <a:avLst/>
          </a:prstGeom>
          <a:ln>
            <a:noFill/>
          </a:ln>
        </p:spPr>
      </p:pic>
      <p:sp>
        <p:nvSpPr>
          <p:cNvPr id="63" name="CustomShape 2"/>
          <p:cNvSpPr/>
          <p:nvPr/>
        </p:nvSpPr>
        <p:spPr>
          <a:xfrm>
            <a:off x="468000" y="2821320"/>
            <a:ext cx="451800" cy="2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14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Input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3"/>
          <p:cNvSpPr/>
          <p:nvPr/>
        </p:nvSpPr>
        <p:spPr>
          <a:xfrm>
            <a:off x="6163200" y="2811960"/>
            <a:ext cx="608760" cy="2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14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Output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318960" y="994320"/>
            <a:ext cx="8508240" cy="1640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1" lang="de-DE" sz="3200" spc="-1" strike="noStrike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Replacing Transposed Convolution with Unpooling Layer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398"/>
              </a:lnSpc>
            </a:pPr>
            <a:r>
              <a:rPr b="1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110</TotalTime>
  <Application>LibreOffice/5.1.4.2$Linux_X86_64 LibreOffice_project/10m0$Build-2</Application>
  <Words>102</Words>
  <Paragraphs>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2016-07-06T19:42:56Z</dcterms:created>
  <dc:creator>ga95yak</dc:creator>
  <dc:description/>
  <dc:language>de-DE</dc:language>
  <cp:lastModifiedBy/>
  <cp:lastPrinted>2015-07-30T14:04:45Z</cp:lastPrinted>
  <dcterms:modified xsi:type="dcterms:W3CDTF">2016-07-15T12:15:46Z</dcterms:modified>
  <cp:revision>13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15.0022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